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8" r:id="rId3"/>
    <p:sldId id="257" r:id="rId4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9" autoAdjust="0"/>
  </p:normalViewPr>
  <p:slideViewPr>
    <p:cSldViewPr>
      <p:cViewPr varScale="1">
        <p:scale>
          <a:sx n="126" d="100"/>
          <a:sy n="126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B07601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r="1512" b="51501"/>
          <a:stretch/>
        </p:blipFill>
        <p:spPr bwMode="auto">
          <a:xfrm>
            <a:off x="0" y="5565304"/>
            <a:ext cx="9144000" cy="12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83356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GB0760101-IMG1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t="22675" r="243" b="20763"/>
          <a:stretch/>
        </p:blipFill>
        <p:spPr bwMode="auto">
          <a:xfrm>
            <a:off x="0" y="1833561"/>
            <a:ext cx="9144000" cy="394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7" name="Freeform 12"/>
          <p:cNvSpPr>
            <a:spLocks/>
          </p:cNvSpPr>
          <p:nvPr userDrawn="1"/>
        </p:nvSpPr>
        <p:spPr bwMode="auto">
          <a:xfrm>
            <a:off x="7138987" y="5132387"/>
            <a:ext cx="1471613" cy="735013"/>
          </a:xfrm>
          <a:custGeom>
            <a:avLst/>
            <a:gdLst>
              <a:gd name="T0" fmla="*/ 0 w 1471937"/>
              <a:gd name="T1" fmla="*/ 735340 h 735340"/>
              <a:gd name="T2" fmla="*/ 1471937 w 1471937"/>
              <a:gd name="T3" fmla="*/ 735340 h 735340"/>
              <a:gd name="T4" fmla="*/ 735518 w 1471937"/>
              <a:gd name="T5" fmla="*/ 0 h 735340"/>
              <a:gd name="T6" fmla="*/ 0 w 1471937"/>
              <a:gd name="T7" fmla="*/ 735340 h 735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1937" h="735340">
                <a:moveTo>
                  <a:pt x="0" y="735340"/>
                </a:moveTo>
                <a:lnTo>
                  <a:pt x="1471937" y="735340"/>
                </a:lnTo>
                <a:lnTo>
                  <a:pt x="735518" y="0"/>
                </a:lnTo>
                <a:lnTo>
                  <a:pt x="0" y="73534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9600"/>
            <a:ext cx="6629400" cy="5334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43000"/>
            <a:ext cx="6629400" cy="381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1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sp>
        <p:nvSpPr>
          <p:cNvPr id="30" name="Rectangle 2"/>
          <p:cNvSpPr>
            <a:spLocks noChangeArrowheads="1"/>
          </p:cNvSpPr>
          <p:nvPr userDrawn="1"/>
        </p:nvSpPr>
        <p:spPr bwMode="auto">
          <a:xfrm>
            <a:off x="0" y="1833561"/>
            <a:ext cx="9144000" cy="452439"/>
          </a:xfrm>
          <a:prstGeom prst="rect">
            <a:avLst/>
          </a:prstGeom>
          <a:solidFill>
            <a:schemeClr val="accent3">
              <a:lumMod val="75000"/>
              <a:alpha val="43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GB0760101-IMG0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567542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29" name="Picture 5" descr="GB0760101-IMG0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67542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30" name="Picture 6" descr="GB0760101-IMG0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1567542"/>
            <a:ext cx="5413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31" name="Picture 7" descr="GB0760101-IMG0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2" y="1567542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2" name="Freeform 16"/>
          <p:cNvSpPr>
            <a:spLocks/>
          </p:cNvSpPr>
          <p:nvPr userDrawn="1"/>
        </p:nvSpPr>
        <p:spPr bwMode="auto">
          <a:xfrm>
            <a:off x="0" y="5782800"/>
            <a:ext cx="4953000" cy="379412"/>
          </a:xfrm>
          <a:custGeom>
            <a:avLst/>
            <a:gdLst>
              <a:gd name="T0" fmla="*/ 4953116 w 4953116"/>
              <a:gd name="T1" fmla="*/ 0 h 379293"/>
              <a:gd name="T2" fmla="*/ 0 w 4953116"/>
              <a:gd name="T3" fmla="*/ 0 h 379293"/>
              <a:gd name="T4" fmla="*/ 0 w 4953116"/>
              <a:gd name="T5" fmla="*/ 379293 h 379293"/>
              <a:gd name="T6" fmla="*/ 4573823 w 4953116"/>
              <a:gd name="T7" fmla="*/ 379293 h 379293"/>
              <a:gd name="T8" fmla="*/ 4953116 w 4953116"/>
              <a:gd name="T9" fmla="*/ 0 h 379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53116" h="379293">
                <a:moveTo>
                  <a:pt x="4953116" y="0"/>
                </a:moveTo>
                <a:lnTo>
                  <a:pt x="0" y="0"/>
                </a:lnTo>
                <a:lnTo>
                  <a:pt x="0" y="379293"/>
                </a:lnTo>
                <a:lnTo>
                  <a:pt x="4573823" y="379293"/>
                </a:lnTo>
                <a:lnTo>
                  <a:pt x="49531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GB07601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r="1512" b="51501"/>
          <a:stretch/>
        </p:blipFill>
        <p:spPr bwMode="auto">
          <a:xfrm flipV="1">
            <a:off x="0" y="0"/>
            <a:ext cx="9144000" cy="12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0" name="Rectangle 2"/>
          <p:cNvSpPr>
            <a:spLocks noChangeArrowheads="1"/>
          </p:cNvSpPr>
          <p:nvPr userDrawn="1"/>
        </p:nvSpPr>
        <p:spPr bwMode="auto">
          <a:xfrm>
            <a:off x="0" y="1833561"/>
            <a:ext cx="9144000" cy="5024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6172200" cy="5334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4343400" cy="4267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2057400"/>
            <a:ext cx="3124200" cy="426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143000"/>
            <a:ext cx="61722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" descr="GB07601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r="1512" b="51501"/>
          <a:stretch/>
        </p:blipFill>
        <p:spPr bwMode="auto">
          <a:xfrm>
            <a:off x="0" y="5565304"/>
            <a:ext cx="9144000" cy="12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4" name="Rectangle 2"/>
          <p:cNvSpPr>
            <a:spLocks noChangeArrowheads="1"/>
          </p:cNvSpPr>
          <p:nvPr userDrawn="1"/>
        </p:nvSpPr>
        <p:spPr bwMode="auto">
          <a:xfrm>
            <a:off x="0" y="-1"/>
            <a:ext cx="9144000" cy="1833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6172200" cy="5334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Content 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143000"/>
            <a:ext cx="61722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001000" cy="3733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B0760101-IMG0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r="1512" b="51501"/>
          <a:stretch/>
        </p:blipFill>
        <p:spPr bwMode="auto">
          <a:xfrm>
            <a:off x="0" y="5565304"/>
            <a:ext cx="9144000" cy="12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0" y="-1"/>
            <a:ext cx="9144000" cy="1833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61722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8001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 of the presentation</a:t>
            </a:r>
            <a:endParaRPr lang="en-US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04800" y="5898136"/>
            <a:ext cx="420211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spc="20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»</a:t>
            </a:r>
            <a:r>
              <a:rPr kumimoji="0" lang="en-US" sz="700" b="1" i="0" u="none" strike="noStrike" cap="none" spc="20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 FAST ALARM RESPONSE    </a:t>
            </a:r>
            <a:r>
              <a:rPr kumimoji="0" lang="en-US" sz="1000" b="1" i="0" u="none" strike="noStrike" cap="none" spc="20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»</a:t>
            </a:r>
            <a:r>
              <a:rPr kumimoji="0" lang="en-US" sz="700" b="1" i="0" u="none" strike="noStrike" cap="none" spc="20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 PROTECTION GUARANTEES   </a:t>
            </a:r>
            <a:r>
              <a:rPr kumimoji="0" lang="en-US" sz="1000" b="1" i="0" u="none" strike="noStrike" cap="none" spc="20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»</a:t>
            </a:r>
            <a:r>
              <a:rPr kumimoji="0" lang="en-US" sz="700" b="1" i="0" u="none" strike="noStrike" cap="none" spc="20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 24-HOUR MONITORING</a:t>
            </a:r>
            <a:endParaRPr kumimoji="0" lang="en-US" sz="1800" b="0" i="0" u="none" strike="noStrike" cap="none" spc="20" normalizeH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5" name="Picture 13" descr="GB0760101-IMG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651509"/>
            <a:ext cx="5461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024800" y="6229350"/>
            <a:ext cx="1714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spc="10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itchFamily="34" charset="0"/>
                <a:cs typeface="Arial" pitchFamily="34" charset="0"/>
              </a:rPr>
              <a:t>Home Security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spc="40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itchFamily="34" charset="0"/>
                <a:cs typeface="Arial" pitchFamily="34" charset="0"/>
              </a:rPr>
              <a:t>SERVICES</a:t>
            </a:r>
            <a:endParaRPr kumimoji="0" lang="en-US" sz="1800" b="0" i="0" u="none" strike="noStrike" cap="none" spc="400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B0760201-IMG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14859" r="51955" b="11360"/>
          <a:stretch/>
        </p:blipFill>
        <p:spPr bwMode="auto">
          <a:xfrm>
            <a:off x="5636663" y="1828800"/>
            <a:ext cx="35073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en-US" sz="1600" b="1" dirty="0" smtClean="0"/>
              <a:t>Sub Heading One</a:t>
            </a:r>
            <a:endParaRPr lang="en-US" sz="1600" b="1" dirty="0"/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en-US" sz="1400" dirty="0" err="1"/>
              <a:t>Opes</a:t>
            </a:r>
            <a:r>
              <a:rPr lang="en-US" sz="1400" dirty="0"/>
              <a:t>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tation</a:t>
            </a:r>
            <a:r>
              <a:rPr lang="en-US" sz="1400" dirty="0"/>
              <a:t>  </a:t>
            </a:r>
            <a:r>
              <a:rPr lang="en-US" sz="1400" dirty="0" err="1"/>
              <a:t>augue</a:t>
            </a:r>
            <a:r>
              <a:rPr lang="en-US" sz="1400" dirty="0"/>
              <a:t> </a:t>
            </a:r>
            <a:r>
              <a:rPr lang="en-US" sz="1400" dirty="0" err="1"/>
              <a:t>pecus</a:t>
            </a:r>
            <a:r>
              <a:rPr lang="en-US" sz="1400" dirty="0"/>
              <a:t>. </a:t>
            </a:r>
            <a:r>
              <a:rPr lang="en-US" sz="1400" dirty="0" err="1"/>
              <a:t>Venio</a:t>
            </a:r>
            <a:r>
              <a:rPr lang="en-US" sz="1400" dirty="0"/>
              <a:t> </a:t>
            </a:r>
            <a:r>
              <a:rPr lang="en-US" sz="1400" dirty="0" err="1"/>
              <a:t>regula</a:t>
            </a:r>
            <a:r>
              <a:rPr lang="en-US" sz="1400" dirty="0"/>
              <a:t> </a:t>
            </a:r>
            <a:r>
              <a:rPr lang="en-US" sz="1400" dirty="0" err="1"/>
              <a:t>ea</a:t>
            </a:r>
            <a:r>
              <a:rPr lang="en-US" sz="1400" dirty="0"/>
              <a:t>  </a:t>
            </a:r>
            <a:r>
              <a:rPr lang="en-US" sz="1400" dirty="0" err="1"/>
              <a:t>fatua</a:t>
            </a:r>
            <a:r>
              <a:rPr lang="en-US" sz="1400" dirty="0"/>
              <a:t> </a:t>
            </a:r>
            <a:r>
              <a:rPr lang="en-US" sz="1400" dirty="0" err="1"/>
              <a:t>incassum</a:t>
            </a:r>
            <a:r>
              <a:rPr lang="en-US" sz="1400" dirty="0"/>
              <a:t>.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quia</a:t>
            </a:r>
            <a:r>
              <a:rPr lang="en-US" sz="1400" dirty="0"/>
              <a:t> et </a:t>
            </a:r>
            <a:r>
              <a:rPr lang="en-US" sz="1400" dirty="0" err="1"/>
              <a:t>aliquip</a:t>
            </a:r>
            <a:r>
              <a:rPr lang="en-US" sz="1400" dirty="0"/>
              <a:t>, </a:t>
            </a:r>
            <a:r>
              <a:rPr lang="en-US" sz="1400" dirty="0" err="1"/>
              <a:t>scisco</a:t>
            </a:r>
            <a:r>
              <a:rPr lang="en-US" sz="1400" dirty="0"/>
              <a:t> </a:t>
            </a:r>
            <a:r>
              <a:rPr lang="en-US" sz="1400" dirty="0" err="1"/>
              <a:t>roto</a:t>
            </a:r>
            <a:r>
              <a:rPr lang="en-US" sz="1400" dirty="0"/>
              <a:t> minim </a:t>
            </a:r>
            <a:r>
              <a:rPr lang="en-US" sz="1400" dirty="0" err="1"/>
              <a:t>ali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20000"/>
              </a:lnSpc>
              <a:buNone/>
              <a:defRPr/>
            </a:pPr>
            <a:r>
              <a:rPr lang="en-US" sz="1600" b="1" dirty="0" smtClean="0"/>
              <a:t>Sub Heading Two</a:t>
            </a:r>
            <a:endParaRPr lang="en-US" sz="1600" b="1" dirty="0"/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en-US" sz="1400" dirty="0" err="1"/>
              <a:t>Opes</a:t>
            </a:r>
            <a:r>
              <a:rPr lang="en-US" sz="1400" dirty="0"/>
              <a:t>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tation</a:t>
            </a:r>
            <a:r>
              <a:rPr lang="en-US" sz="1400" dirty="0"/>
              <a:t>  </a:t>
            </a:r>
            <a:r>
              <a:rPr lang="en-US" sz="1400" dirty="0" err="1"/>
              <a:t>augue</a:t>
            </a:r>
            <a:r>
              <a:rPr lang="en-US" sz="1400" dirty="0"/>
              <a:t> </a:t>
            </a:r>
            <a:r>
              <a:rPr lang="en-US" sz="1400" dirty="0" err="1"/>
              <a:t>pecus</a:t>
            </a:r>
            <a:r>
              <a:rPr lang="en-US" sz="1400" dirty="0"/>
              <a:t>. </a:t>
            </a:r>
            <a:r>
              <a:rPr lang="en-US" sz="1400" dirty="0" err="1"/>
              <a:t>Venio</a:t>
            </a:r>
            <a:r>
              <a:rPr lang="en-US" sz="1400" dirty="0"/>
              <a:t> </a:t>
            </a:r>
            <a:r>
              <a:rPr lang="en-US" sz="1400" dirty="0" err="1"/>
              <a:t>regula</a:t>
            </a:r>
            <a:r>
              <a:rPr lang="en-US" sz="1400" dirty="0"/>
              <a:t> </a:t>
            </a:r>
            <a:r>
              <a:rPr lang="en-US" sz="1400" dirty="0" err="1"/>
              <a:t>ea</a:t>
            </a:r>
            <a:r>
              <a:rPr lang="en-US" sz="1400" dirty="0"/>
              <a:t>  </a:t>
            </a:r>
            <a:r>
              <a:rPr lang="en-US" sz="1400" dirty="0" err="1"/>
              <a:t>fatua</a:t>
            </a:r>
            <a:r>
              <a:rPr lang="en-US" sz="1400" dirty="0"/>
              <a:t> </a:t>
            </a:r>
            <a:r>
              <a:rPr lang="en-US" sz="1400" dirty="0" err="1"/>
              <a:t>incassum</a:t>
            </a:r>
            <a:r>
              <a:rPr lang="en-US" sz="1400" dirty="0"/>
              <a:t>.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quia</a:t>
            </a:r>
            <a:r>
              <a:rPr lang="en-US" sz="1400" dirty="0"/>
              <a:t> et </a:t>
            </a:r>
            <a:r>
              <a:rPr lang="en-US" sz="1400" dirty="0" err="1"/>
              <a:t>aliquip</a:t>
            </a:r>
            <a:r>
              <a:rPr lang="en-US" sz="1400" dirty="0"/>
              <a:t>, </a:t>
            </a:r>
            <a:r>
              <a:rPr lang="en-US" sz="1400" dirty="0" err="1"/>
              <a:t>scisco</a:t>
            </a:r>
            <a:r>
              <a:rPr lang="en-US" sz="1400" dirty="0"/>
              <a:t> </a:t>
            </a:r>
            <a:r>
              <a:rPr lang="en-US" sz="1400" dirty="0" err="1"/>
              <a:t>roto</a:t>
            </a:r>
            <a:r>
              <a:rPr lang="en-US" sz="1400" dirty="0"/>
              <a:t> minim </a:t>
            </a:r>
            <a:r>
              <a:rPr lang="en-US" sz="1400" dirty="0" err="1"/>
              <a:t>ali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20000"/>
              </a:lnSpc>
              <a:buNone/>
              <a:defRPr/>
            </a:pPr>
            <a:r>
              <a:rPr lang="en-US" sz="1600" b="1" dirty="0" smtClean="0"/>
              <a:t>Sub Heading Three</a:t>
            </a:r>
            <a:endParaRPr lang="en-US" sz="1600" b="1" dirty="0"/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en-US" sz="1400" dirty="0" err="1"/>
              <a:t>Opes</a:t>
            </a:r>
            <a:r>
              <a:rPr lang="en-US" sz="1400" dirty="0"/>
              <a:t>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tation</a:t>
            </a:r>
            <a:r>
              <a:rPr lang="en-US" sz="1400" dirty="0"/>
              <a:t>  </a:t>
            </a:r>
            <a:r>
              <a:rPr lang="en-US" sz="1400" dirty="0" err="1"/>
              <a:t>augue</a:t>
            </a:r>
            <a:r>
              <a:rPr lang="en-US" sz="1400" dirty="0"/>
              <a:t> </a:t>
            </a:r>
            <a:r>
              <a:rPr lang="en-US" sz="1400" dirty="0" err="1"/>
              <a:t>pecus</a:t>
            </a:r>
            <a:r>
              <a:rPr lang="en-US" sz="1400" dirty="0"/>
              <a:t>. </a:t>
            </a:r>
            <a:r>
              <a:rPr lang="en-US" sz="1400" dirty="0" err="1"/>
              <a:t>Venio</a:t>
            </a:r>
            <a:r>
              <a:rPr lang="en-US" sz="1400" dirty="0"/>
              <a:t> </a:t>
            </a:r>
            <a:r>
              <a:rPr lang="en-US" sz="1400" dirty="0" err="1"/>
              <a:t>regula</a:t>
            </a:r>
            <a:r>
              <a:rPr lang="en-US" sz="1400" dirty="0"/>
              <a:t> </a:t>
            </a:r>
            <a:r>
              <a:rPr lang="en-US" sz="1400" dirty="0" err="1"/>
              <a:t>ea</a:t>
            </a:r>
            <a:r>
              <a:rPr lang="en-US" sz="1400" dirty="0"/>
              <a:t>  </a:t>
            </a:r>
            <a:r>
              <a:rPr lang="en-US" sz="1400" dirty="0" err="1"/>
              <a:t>fatua</a:t>
            </a:r>
            <a:r>
              <a:rPr lang="en-US" sz="1400" dirty="0"/>
              <a:t> </a:t>
            </a:r>
            <a:r>
              <a:rPr lang="en-US" sz="1400" dirty="0" err="1"/>
              <a:t>incassum</a:t>
            </a:r>
            <a:r>
              <a:rPr lang="en-US" sz="1400" dirty="0"/>
              <a:t>.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quia</a:t>
            </a:r>
            <a:r>
              <a:rPr lang="en-US" sz="1400" dirty="0"/>
              <a:t> et </a:t>
            </a:r>
            <a:r>
              <a:rPr lang="en-US" sz="1400" dirty="0" err="1"/>
              <a:t>aliquip</a:t>
            </a:r>
            <a:r>
              <a:rPr lang="en-US" sz="1400" dirty="0"/>
              <a:t>, </a:t>
            </a:r>
            <a:r>
              <a:rPr lang="en-US" sz="1400" dirty="0" err="1"/>
              <a:t>scisco</a:t>
            </a:r>
            <a:r>
              <a:rPr lang="en-US" sz="1400" dirty="0"/>
              <a:t> </a:t>
            </a:r>
            <a:r>
              <a:rPr lang="en-US" sz="1400" dirty="0" err="1"/>
              <a:t>roto</a:t>
            </a:r>
            <a:r>
              <a:rPr lang="en-US" sz="1400" dirty="0"/>
              <a:t> minim </a:t>
            </a:r>
            <a:r>
              <a:rPr lang="en-US" sz="1400" dirty="0" err="1" smtClean="0"/>
              <a:t>ali</a:t>
            </a:r>
            <a:endParaRPr lang="en-US" sz="14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sp>
        <p:nvSpPr>
          <p:cNvPr id="2" name="Freeform 2"/>
          <p:cNvSpPr>
            <a:spLocks/>
          </p:cNvSpPr>
          <p:nvPr/>
        </p:nvSpPr>
        <p:spPr bwMode="auto">
          <a:xfrm>
            <a:off x="7162800" y="1752600"/>
            <a:ext cx="1473200" cy="735012"/>
          </a:xfrm>
          <a:custGeom>
            <a:avLst/>
            <a:gdLst>
              <a:gd name="T0" fmla="*/ 1471937 w 1471937"/>
              <a:gd name="T1" fmla="*/ 0 h 735340"/>
              <a:gd name="T2" fmla="*/ 0 w 1471937"/>
              <a:gd name="T3" fmla="*/ 0 h 735340"/>
              <a:gd name="T4" fmla="*/ 735518 w 1471937"/>
              <a:gd name="T5" fmla="*/ 735340 h 735340"/>
              <a:gd name="T6" fmla="*/ 1471937 w 1471937"/>
              <a:gd name="T7" fmla="*/ 0 h 735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1937" h="735340">
                <a:moveTo>
                  <a:pt x="1471937" y="0"/>
                </a:moveTo>
                <a:lnTo>
                  <a:pt x="0" y="0"/>
                </a:lnTo>
                <a:lnTo>
                  <a:pt x="735518" y="735340"/>
                </a:lnTo>
                <a:lnTo>
                  <a:pt x="1471937" y="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6405561"/>
            <a:ext cx="9144000" cy="452439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13" descr="GB0760101-IMG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28600"/>
            <a:ext cx="5461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024800" y="806441"/>
            <a:ext cx="1714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spc="10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itchFamily="34" charset="0"/>
                <a:cs typeface="Arial" pitchFamily="34" charset="0"/>
              </a:rPr>
              <a:t>Home Security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spc="40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itchFamily="34" charset="0"/>
                <a:cs typeface="Arial" pitchFamily="34" charset="0"/>
              </a:rPr>
              <a:t>SERVICES</a:t>
            </a:r>
            <a:endParaRPr kumimoji="0" lang="en-US" sz="1800" b="0" i="0" u="none" strike="noStrike" cap="none" spc="400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holder for first level text and more first level placeholder text</a:t>
            </a:r>
          </a:p>
          <a:p>
            <a:r>
              <a:rPr lang="en-US" dirty="0" smtClean="0"/>
              <a:t>More placeholder text and more first level placeholder text</a:t>
            </a:r>
          </a:p>
          <a:p>
            <a:pPr lvl="1"/>
            <a:r>
              <a:rPr lang="en-US" dirty="0" smtClean="0"/>
              <a:t>Place holder for second level text and more second level text</a:t>
            </a:r>
          </a:p>
          <a:p>
            <a:pPr lvl="2"/>
            <a:r>
              <a:rPr lang="en-US" dirty="0" smtClean="0"/>
              <a:t>Place holder for third level text and more third level text</a:t>
            </a:r>
          </a:p>
          <a:p>
            <a:pPr lvl="3"/>
            <a:r>
              <a:rPr lang="en-US" dirty="0" smtClean="0"/>
              <a:t>Place holder for fourth level text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Content Page with Text and Table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smtClean="0"/>
              <a:t>Subtitle content page with text and table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096289"/>
              </p:ext>
            </p:extLst>
          </p:nvPr>
        </p:nvGraphicFramePr>
        <p:xfrm>
          <a:off x="1143000" y="3733800"/>
          <a:ext cx="6756400" cy="152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1280"/>
                <a:gridCol w="1351280"/>
                <a:gridCol w="1351280"/>
                <a:gridCol w="1351280"/>
                <a:gridCol w="1351280"/>
              </a:tblGrid>
              <a:tr h="30480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/>
                        <a:t>COLUMN 1</a:t>
                      </a:r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/>
                        <a:t>COLUMN 2</a:t>
                      </a:r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/>
                        <a:t>COLUMN 3</a:t>
                      </a:r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/>
                        <a:t>COLUMN 4</a:t>
                      </a:r>
                      <a:endParaRPr lang="en-US" sz="90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050" smtClean="0"/>
                        <a:t>Item One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050" smtClean="0"/>
                        <a:t>Item Two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050" smtClean="0"/>
                        <a:t>Item Three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050" smtClean="0"/>
                        <a:t>Item Four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Freeform 12"/>
          <p:cNvSpPr>
            <a:spLocks/>
          </p:cNvSpPr>
          <p:nvPr/>
        </p:nvSpPr>
        <p:spPr bwMode="auto">
          <a:xfrm>
            <a:off x="7138987" y="1219200"/>
            <a:ext cx="1471613" cy="735013"/>
          </a:xfrm>
          <a:custGeom>
            <a:avLst/>
            <a:gdLst>
              <a:gd name="T0" fmla="*/ 0 w 1471937"/>
              <a:gd name="T1" fmla="*/ 735340 h 735340"/>
              <a:gd name="T2" fmla="*/ 1471937 w 1471937"/>
              <a:gd name="T3" fmla="*/ 735340 h 735340"/>
              <a:gd name="T4" fmla="*/ 735518 w 1471937"/>
              <a:gd name="T5" fmla="*/ 0 h 735340"/>
              <a:gd name="T6" fmla="*/ 0 w 1471937"/>
              <a:gd name="T7" fmla="*/ 735340 h 735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1937" h="735340">
                <a:moveTo>
                  <a:pt x="0" y="735340"/>
                </a:moveTo>
                <a:lnTo>
                  <a:pt x="1471937" y="735340"/>
                </a:lnTo>
                <a:lnTo>
                  <a:pt x="735518" y="0"/>
                </a:lnTo>
                <a:lnTo>
                  <a:pt x="0" y="73534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452439"/>
          </a:xfrm>
          <a:prstGeom prst="rect">
            <a:avLst/>
          </a:prstGeom>
          <a:solidFill>
            <a:schemeClr val="accent1">
              <a:lumMod val="75000"/>
              <a:alpha val="43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3" descr="GB0760101-IMG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651509"/>
            <a:ext cx="5461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024800" y="6229350"/>
            <a:ext cx="1714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spc="10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itchFamily="34" charset="0"/>
                <a:cs typeface="Arial" pitchFamily="34" charset="0"/>
              </a:rPr>
              <a:t>Home Security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spc="40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itchFamily="34" charset="0"/>
                <a:cs typeface="Arial" pitchFamily="34" charset="0"/>
              </a:rPr>
              <a:t>SERVICES</a:t>
            </a:r>
            <a:endParaRPr kumimoji="0" lang="en-US" sz="1800" b="0" i="0" u="none" strike="noStrike" cap="none" spc="400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Home Security Systems GB076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F28C36"/>
      </a:accent1>
      <a:accent2>
        <a:srgbClr val="AECBE9"/>
      </a:accent2>
      <a:accent3>
        <a:srgbClr val="FCC02D"/>
      </a:accent3>
      <a:accent4>
        <a:srgbClr val="98BB38"/>
      </a:accent4>
      <a:accent5>
        <a:srgbClr val="1E4365"/>
      </a:accent5>
      <a:accent6>
        <a:srgbClr val="7030A0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193</Words>
  <Application>Microsoft Office PowerPoint</Application>
  <PresentationFormat>On-screen Show (4:3)</PresentationFormat>
  <Paragraphs>34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StockLayouts Home Security Systems GB076</vt:lpstr>
      <vt:lpstr>Title of the Presentation</vt:lpstr>
      <vt:lpstr>Content Page with Text and Photo</vt:lpstr>
      <vt:lpstr>Content Page with Text and Table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Christine Cooper</cp:lastModifiedBy>
  <cp:revision>116</cp:revision>
  <dcterms:created xsi:type="dcterms:W3CDTF">2010-07-09T22:21:36Z</dcterms:created>
  <dcterms:modified xsi:type="dcterms:W3CDTF">2014-04-18T16:19:49Z</dcterms:modified>
</cp:coreProperties>
</file>